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1" r:id="rId4"/>
    <p:sldId id="272" r:id="rId5"/>
    <p:sldId id="273" r:id="rId6"/>
    <p:sldId id="258" r:id="rId7"/>
    <p:sldId id="257" r:id="rId8"/>
    <p:sldId id="264" r:id="rId9"/>
    <p:sldId id="259" r:id="rId10"/>
    <p:sldId id="261" r:id="rId11"/>
    <p:sldId id="260" r:id="rId12"/>
    <p:sldId id="262" r:id="rId13"/>
    <p:sldId id="263" r:id="rId14"/>
    <p:sldId id="265" r:id="rId15"/>
    <p:sldId id="266" r:id="rId16"/>
    <p:sldId id="267" r:id="rId17"/>
    <p:sldId id="269" r:id="rId18"/>
    <p:sldId id="268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81" d="100"/>
          <a:sy n="81" d="100"/>
        </p:scale>
        <p:origin x="70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3FC69D-5722-AD4A-D197-ED2E004B2B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B18F5C2-8B27-325B-91AC-B0141221B9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6EE077-55D5-1C01-B77D-05A7099B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C8A7-7F5A-4FE8-B214-46CCFD990A09}" type="datetimeFigureOut">
              <a:rPr lang="pt-BR" smtClean="0"/>
              <a:t>19/05/2025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D15A555-4DF6-227C-96AF-063D2B609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7BBBBE-A1F9-1F2B-78C2-52EE5B04F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50156-1FB0-449A-9C51-69D3616162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8136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5E29AD-02BE-336C-062D-CD8470F6D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69400E9-4071-0E05-4D02-DF6C4734AC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3C4644-B9BA-5E10-E2D2-4FA238E52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C8A7-7F5A-4FE8-B214-46CCFD990A09}" type="datetimeFigureOut">
              <a:rPr lang="pt-BR" smtClean="0"/>
              <a:t>19/05/2025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8813777-8351-5029-B03E-702B1B705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F97234-361F-809F-DD81-FFFB9E74B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50156-1FB0-449A-9C51-69D3616162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0153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F8A2F51-B2B7-2E4B-7686-413D6D06A7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E38E80A-D136-8302-31BF-184C8BA1D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123879D-839F-7495-FF5B-0F4AAE7DD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C8A7-7F5A-4FE8-B214-46CCFD990A09}" type="datetimeFigureOut">
              <a:rPr lang="pt-BR" smtClean="0"/>
              <a:t>19/05/2025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95BAC99-570E-4EB3-6663-31EDB6FA9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26BD365-A571-AA38-3E2C-BCE1A365C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50156-1FB0-449A-9C51-69D3616162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7711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036F98-2128-C456-60B4-FBDB30899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A26FA5-F491-294B-4410-C7F7F8946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FD81748-2679-8ED8-A927-311E46A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C8A7-7F5A-4FE8-B214-46CCFD990A09}" type="datetimeFigureOut">
              <a:rPr lang="pt-BR" smtClean="0"/>
              <a:t>19/05/2025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33B334D-E547-A39C-065E-90050264B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D6E376-D311-3095-5C6E-F0A5CC112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50156-1FB0-449A-9C51-69D3616162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2247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C6AC41-E542-E5BD-AF60-AF2098E9E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7E02065-F39A-F67A-F661-02BD78D31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2CEE578-9E6B-612E-468C-2650EDC93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C8A7-7F5A-4FE8-B214-46CCFD990A09}" type="datetimeFigureOut">
              <a:rPr lang="pt-BR" smtClean="0"/>
              <a:t>19/05/2025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984FFCB-8CD2-425E-16F1-1BE387B08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7947DAF-AE61-B041-C815-3C9DA74B8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50156-1FB0-449A-9C51-69D3616162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9055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7EC01-1886-DF37-538D-9E187221D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A81D7E-AF62-E9C5-D3A6-E625C1C51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3DD0F4B-9E0F-588E-4E56-61289B077D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E7CFAA6-02F4-502A-01B3-7025149C5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C8A7-7F5A-4FE8-B214-46CCFD990A09}" type="datetimeFigureOut">
              <a:rPr lang="pt-BR" smtClean="0"/>
              <a:t>19/05/2025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2512788-8411-0EC5-6D62-51F9E33A0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8363A41-0B0F-65D5-85AA-8A6317811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50156-1FB0-449A-9C51-69D3616162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7500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A04993-7E3D-D204-1FC2-8252B59A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65E2B4-5829-EEE1-369A-568D4D94A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D832E30-FDBC-E4E0-4F55-D6D8333BC1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E033DAA-E070-2DDC-64E2-9754550218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BDAE6C1-BADA-14C7-8FE4-C2B112BB7D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6C14D11-9355-3B90-F793-C5663D710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C8A7-7F5A-4FE8-B214-46CCFD990A09}" type="datetimeFigureOut">
              <a:rPr lang="pt-BR" smtClean="0"/>
              <a:t>19/05/2025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7A6D58D-A7D8-F523-463F-B4DBC39EE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199C886-74CF-2012-80CE-AA28DCD54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50156-1FB0-449A-9C51-69D3616162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7508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990936-E202-12FE-D70F-AB9186352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EA74962-B6D5-3CD6-CFD8-440A2A4A9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C8A7-7F5A-4FE8-B214-46CCFD990A09}" type="datetimeFigureOut">
              <a:rPr lang="pt-BR" smtClean="0"/>
              <a:t>19/05/2025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DFF916F-00B8-8568-504E-B15F98E97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7DE1202-1F99-5DE4-4F50-F20AFA99D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50156-1FB0-449A-9C51-69D3616162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6366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C3B82DE-D84C-8345-5039-C066F3577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C8A7-7F5A-4FE8-B214-46CCFD990A09}" type="datetimeFigureOut">
              <a:rPr lang="pt-BR" smtClean="0"/>
              <a:t>19/05/2025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867C5FC-1172-F62B-12E1-8C2332A3A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25C0FE6-819C-0230-E2A7-CA5746E1B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50156-1FB0-449A-9C51-69D3616162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2656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9D73D2-29C1-F1DD-9856-67F3BF366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B54D37-F25E-7538-3B6E-6775CE869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1CD7568-8A02-A385-0332-9D0C090820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4F75D68-AA48-D1FE-A0D5-5F79B9DF9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C8A7-7F5A-4FE8-B214-46CCFD990A09}" type="datetimeFigureOut">
              <a:rPr lang="pt-BR" smtClean="0"/>
              <a:t>19/05/2025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388A487-3A9D-5710-7E03-0D9E253CA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BF54246-8511-44AD-AECC-18026587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50156-1FB0-449A-9C51-69D3616162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5080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0A4022-1F6E-7051-417A-5078E5385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D729FC6-7F4E-14C4-69DC-EC9EF9AA54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8430E45-248B-63ED-AB22-BA3149191F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700DA2B-2D58-61F9-CE2F-7CC10181B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C8A7-7F5A-4FE8-B214-46CCFD990A09}" type="datetimeFigureOut">
              <a:rPr lang="pt-BR" smtClean="0"/>
              <a:t>19/05/2025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2128AC8-254D-BB39-FDDC-45C32D2F1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8465BD4-C8C0-C68E-3192-5A7154BF4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50156-1FB0-449A-9C51-69D3616162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5274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3622D66-3366-B9FF-3BAD-7D5885AE2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5328CE7-7E18-C42A-08DB-6823AA172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138C122-B2FB-A958-754B-CA7E93C140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40C8A7-7F5A-4FE8-B214-46CCFD990A09}" type="datetimeFigureOut">
              <a:rPr lang="pt-BR" smtClean="0"/>
              <a:t>19/05/2025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5AAE23-8D28-3A62-EC28-420B4EFE5B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1AFAB3-8CF6-0FAE-BB89-159B355C12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050156-1FB0-449A-9C51-69D3616162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1299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477CFC-C607-AB63-7676-EBE7E2F279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JAVA com Swing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6863FA0-5D9E-881D-033F-2EE0256705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Professor: João Keslei</a:t>
            </a:r>
          </a:p>
        </p:txBody>
      </p:sp>
    </p:spTree>
    <p:extLst>
      <p:ext uri="{BB962C8B-B14F-4D97-AF65-F5344CB8AC3E}">
        <p14:creationId xmlns:p14="http://schemas.microsoft.com/office/powerpoint/2010/main" val="4196731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F32BCE8-5905-4553-FEBE-A93130E8E0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21734"/>
            <a:ext cx="10515600" cy="2834179"/>
          </a:xfrm>
        </p:spPr>
      </p:pic>
    </p:spTree>
    <p:extLst>
      <p:ext uri="{BB962C8B-B14F-4D97-AF65-F5344CB8AC3E}">
        <p14:creationId xmlns:p14="http://schemas.microsoft.com/office/powerpoint/2010/main" val="2711953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A3D781C-6AB0-B9FD-1C87-BDAAAAB6F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59928"/>
            <a:ext cx="10515600" cy="3262161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D1C964B-0042-7C4F-9050-EBF9EF258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33185"/>
            <a:ext cx="12192000" cy="262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58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ECE0243-F537-1BEB-D22D-608C187FA7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659" y="1547790"/>
            <a:ext cx="11338681" cy="3762419"/>
          </a:xfrm>
        </p:spPr>
      </p:pic>
    </p:spTree>
    <p:extLst>
      <p:ext uri="{BB962C8B-B14F-4D97-AF65-F5344CB8AC3E}">
        <p14:creationId xmlns:p14="http://schemas.microsoft.com/office/powerpoint/2010/main" val="1148562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362B1A7-79C4-8ACE-2C33-05A702F33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7122" y="1253331"/>
            <a:ext cx="7057756" cy="4351338"/>
          </a:xfrm>
        </p:spPr>
      </p:pic>
    </p:spTree>
    <p:extLst>
      <p:ext uri="{BB962C8B-B14F-4D97-AF65-F5344CB8AC3E}">
        <p14:creationId xmlns:p14="http://schemas.microsoft.com/office/powerpoint/2010/main" val="510982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1D7E1F5-C157-1EC6-1F1C-D5CAA157AB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943" y="342996"/>
            <a:ext cx="10836114" cy="6172007"/>
          </a:xfrm>
        </p:spPr>
      </p:pic>
    </p:spTree>
    <p:extLst>
      <p:ext uri="{BB962C8B-B14F-4D97-AF65-F5344CB8AC3E}">
        <p14:creationId xmlns:p14="http://schemas.microsoft.com/office/powerpoint/2010/main" val="3649714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8F8E148-B3D5-3C62-3025-FE57047C9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392" y="374470"/>
            <a:ext cx="11159216" cy="6109060"/>
          </a:xfrm>
        </p:spPr>
      </p:pic>
    </p:spTree>
    <p:extLst>
      <p:ext uri="{BB962C8B-B14F-4D97-AF65-F5344CB8AC3E}">
        <p14:creationId xmlns:p14="http://schemas.microsoft.com/office/powerpoint/2010/main" val="2838714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69C158A-92BF-63A8-36C3-90B679ED5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5091" y="516485"/>
            <a:ext cx="4773798" cy="4351338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C4E54AC-866D-8075-A003-8EFB01E2F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538" y="1950093"/>
            <a:ext cx="2701171" cy="287347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325EE16-1237-19EB-5DDD-0775BBE2A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59" y="5008342"/>
            <a:ext cx="8158579" cy="177858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9392411-9B94-24AE-DF25-6D6D21C81EE3}"/>
              </a:ext>
            </a:extLst>
          </p:cNvPr>
          <p:cNvSpPr txBox="1"/>
          <p:nvPr/>
        </p:nvSpPr>
        <p:spPr>
          <a:xfrm>
            <a:off x="603682" y="195309"/>
            <a:ext cx="5672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Dizer ano de nascimento e situação se é de maior ou não</a:t>
            </a:r>
          </a:p>
        </p:txBody>
      </p:sp>
    </p:spTree>
    <p:extLst>
      <p:ext uri="{BB962C8B-B14F-4D97-AF65-F5344CB8AC3E}">
        <p14:creationId xmlns:p14="http://schemas.microsoft.com/office/powerpoint/2010/main" val="400812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B217A1-869E-4986-3456-8280531D7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Par ou Impar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E306EC5-ABEB-DC98-5D90-8E5D653D09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8212" y="4888102"/>
            <a:ext cx="7586709" cy="170941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732F7DF-A553-F515-6921-2EE999C0B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57762" y="1505736"/>
            <a:ext cx="227647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42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74C9E2-F8D5-4CFF-FFF4-7C20958FB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Bhaskara</a:t>
            </a:r>
          </a:p>
        </p:txBody>
      </p:sp>
    </p:spTree>
    <p:extLst>
      <p:ext uri="{BB962C8B-B14F-4D97-AF65-F5344CB8AC3E}">
        <p14:creationId xmlns:p14="http://schemas.microsoft.com/office/powerpoint/2010/main" val="1851673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DFC545FA-1B26-4C72-A318-FEF649A76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097" y="458738"/>
            <a:ext cx="10546105" cy="63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27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85A1501B-7E28-4A38-8118-E674DC869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900" y="358987"/>
            <a:ext cx="10908200" cy="614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24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99A21DEA-1CC9-4B76-9F7C-798C2AFFE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6000" y="490963"/>
            <a:ext cx="8360000" cy="587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16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5FF0170C-5EBE-496D-84F3-E06575B536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1804" y="511898"/>
            <a:ext cx="9248391" cy="583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924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308B195-2409-37B0-C4AB-0A5625D6F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862" y="-1"/>
            <a:ext cx="5397623" cy="4145030"/>
          </a:xfr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E8AEC3D-6B8F-FBB3-A9D3-B0DCA304D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455" y="0"/>
            <a:ext cx="5958977" cy="414502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4E48D20-7E1A-2733-AFB7-286C44D90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51" y="2009775"/>
            <a:ext cx="6981825" cy="484822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638A87E-AD58-8CE8-F08A-84EF777E7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7557" y="1952625"/>
            <a:ext cx="7000875" cy="490537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BDB961D-88A0-BFEE-FBEC-80CD526DCD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10293"/>
            <a:ext cx="12192000" cy="583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62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772F55AD-7AD5-59B1-7E87-051769BB0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934" y="670896"/>
            <a:ext cx="10752132" cy="5516208"/>
          </a:xfrm>
        </p:spPr>
      </p:pic>
    </p:spTree>
    <p:extLst>
      <p:ext uri="{BB962C8B-B14F-4D97-AF65-F5344CB8AC3E}">
        <p14:creationId xmlns:p14="http://schemas.microsoft.com/office/powerpoint/2010/main" val="699527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A8B71A-BC05-0693-F644-AF488931C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Olá Mundo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401D1B6-ACE3-6528-FB34-B5EBADDED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92561"/>
            <a:ext cx="10515600" cy="2272878"/>
          </a:xfrm>
        </p:spPr>
      </p:pic>
    </p:spTree>
    <p:extLst>
      <p:ext uri="{BB962C8B-B14F-4D97-AF65-F5344CB8AC3E}">
        <p14:creationId xmlns:p14="http://schemas.microsoft.com/office/powerpoint/2010/main" val="3545561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1AD794C-83CA-2BA5-DA6D-58888B1E04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3642" y="546276"/>
            <a:ext cx="10384715" cy="5765447"/>
          </a:xfrm>
        </p:spPr>
      </p:pic>
      <p:sp>
        <p:nvSpPr>
          <p:cNvPr id="6" name="Seta: para a Esquerda 5">
            <a:extLst>
              <a:ext uri="{FF2B5EF4-FFF2-40B4-BE49-F238E27FC236}">
                <a16:creationId xmlns:a16="http://schemas.microsoft.com/office/drawing/2014/main" id="{B35DFDD2-2687-AEA9-751C-600453FB5B30}"/>
              </a:ext>
            </a:extLst>
          </p:cNvPr>
          <p:cNvSpPr/>
          <p:nvPr/>
        </p:nvSpPr>
        <p:spPr>
          <a:xfrm>
            <a:off x="6906827" y="3790765"/>
            <a:ext cx="1669002" cy="355107"/>
          </a:xfrm>
          <a:prstGeom prst="lef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Pega</a:t>
            </a:r>
          </a:p>
        </p:txBody>
      </p:sp>
      <p:sp>
        <p:nvSpPr>
          <p:cNvPr id="7" name="Seta: para a Esquerda 6">
            <a:extLst>
              <a:ext uri="{FF2B5EF4-FFF2-40B4-BE49-F238E27FC236}">
                <a16:creationId xmlns:a16="http://schemas.microsoft.com/office/drawing/2014/main" id="{610FB9FA-7D09-FA9E-AEA4-16FEBA9BB938}"/>
              </a:ext>
            </a:extLst>
          </p:cNvPr>
          <p:cNvSpPr/>
          <p:nvPr/>
        </p:nvSpPr>
        <p:spPr>
          <a:xfrm>
            <a:off x="6979328" y="5127444"/>
            <a:ext cx="1669002" cy="355107"/>
          </a:xfrm>
          <a:prstGeom prst="lef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Mostra/Altera</a:t>
            </a:r>
          </a:p>
        </p:txBody>
      </p:sp>
    </p:spTree>
    <p:extLst>
      <p:ext uri="{BB962C8B-B14F-4D97-AF65-F5344CB8AC3E}">
        <p14:creationId xmlns:p14="http://schemas.microsoft.com/office/powerpoint/2010/main" val="21655649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1329</TotalTime>
  <Words>29</Words>
  <Application>Microsoft Office PowerPoint</Application>
  <PresentationFormat>Widescreen</PresentationFormat>
  <Paragraphs>8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Tema do Office</vt:lpstr>
      <vt:lpstr>JAVA com Swing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Olá Mundo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Par ou Impar</vt:lpstr>
      <vt:lpstr>Bhaskara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com Swing</dc:title>
  <dc:creator>Joao Keslei Carvalho Viana</dc:creator>
  <cp:lastModifiedBy>Joao Keslei Carvalho Viana</cp:lastModifiedBy>
  <cp:revision>4</cp:revision>
  <dcterms:created xsi:type="dcterms:W3CDTF">2024-09-07T23:40:37Z</dcterms:created>
  <dcterms:modified xsi:type="dcterms:W3CDTF">2025-05-19T17:17:06Z</dcterms:modified>
</cp:coreProperties>
</file>